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6858000" cy="9144000" type="screen4x3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3" autoAdjust="0"/>
  </p:normalViewPr>
  <p:slideViewPr>
    <p:cSldViewPr snapToGrid="0">
      <p:cViewPr>
        <p:scale>
          <a:sx n="130" d="100"/>
          <a:sy n="130" d="100"/>
        </p:scale>
        <p:origin x="104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688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04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38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41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96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392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34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526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21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721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52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0827C-1860-47E0-9D66-0F67922D79A2}" type="datetimeFigureOut">
              <a:rPr kumimoji="1" lang="ja-JP" altLang="en-US" smtClean="0"/>
              <a:t>2024/5/14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62865-E1A4-4527-A364-E0C81E03A1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02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5" Type="http://schemas.openxmlformats.org/officeDocument/2006/relationships/image" Target="../media/image4.jpe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10" Type="http://schemas.openxmlformats.org/officeDocument/2006/relationships/image" Target="../media/image9.jpeg"/><Relationship Id="rId19" Type="http://schemas.openxmlformats.org/officeDocument/2006/relationships/image" Target="../media/image18.jpg"/><Relationship Id="rId4" Type="http://schemas.openxmlformats.org/officeDocument/2006/relationships/image" Target="../media/image3.jpe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CDF85A0-9023-8371-0BA2-526F075FAB46}"/>
              </a:ext>
            </a:extLst>
          </p:cNvPr>
          <p:cNvGrpSpPr/>
          <p:nvPr/>
        </p:nvGrpSpPr>
        <p:grpSpPr>
          <a:xfrm>
            <a:off x="9000" y="4489930"/>
            <a:ext cx="6836908" cy="795341"/>
            <a:chOff x="8385" y="4492515"/>
            <a:chExt cx="6836908" cy="795341"/>
          </a:xfrm>
        </p:grpSpPr>
        <p:pic>
          <p:nvPicPr>
            <p:cNvPr id="132" name="図 131">
              <a:extLst>
                <a:ext uri="{FF2B5EF4-FFF2-40B4-BE49-F238E27FC236}">
                  <a16:creationId xmlns:a16="http://schemas.microsoft.com/office/drawing/2014/main" id="{FBF4F89D-B02B-5ABC-72AA-F17870B59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4369" y="4495376"/>
              <a:ext cx="1055893" cy="792000"/>
            </a:xfrm>
            <a:prstGeom prst="rect">
              <a:avLst/>
            </a:prstGeom>
          </p:spPr>
        </p:pic>
        <p:pic>
          <p:nvPicPr>
            <p:cNvPr id="94" name="図 93">
              <a:extLst>
                <a:ext uri="{FF2B5EF4-FFF2-40B4-BE49-F238E27FC236}">
                  <a16:creationId xmlns:a16="http://schemas.microsoft.com/office/drawing/2014/main" id="{CBB1AF08-0261-40FB-1B79-7D13E2948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293" y="4492515"/>
              <a:ext cx="1056000" cy="792000"/>
            </a:xfrm>
            <a:prstGeom prst="rect">
              <a:avLst/>
            </a:prstGeom>
          </p:spPr>
        </p:pic>
        <p:pic>
          <p:nvPicPr>
            <p:cNvPr id="114" name="図 113">
              <a:extLst>
                <a:ext uri="{FF2B5EF4-FFF2-40B4-BE49-F238E27FC236}">
                  <a16:creationId xmlns:a16="http://schemas.microsoft.com/office/drawing/2014/main" id="{8DBCEA76-BC9E-9AB1-3B4E-F2194DBB8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233" y="4493310"/>
              <a:ext cx="594000" cy="792000"/>
            </a:xfrm>
            <a:prstGeom prst="rect">
              <a:avLst/>
            </a:prstGeom>
          </p:spPr>
        </p:pic>
        <p:pic>
          <p:nvPicPr>
            <p:cNvPr id="116" name="図 115">
              <a:extLst>
                <a:ext uri="{FF2B5EF4-FFF2-40B4-BE49-F238E27FC236}">
                  <a16:creationId xmlns:a16="http://schemas.microsoft.com/office/drawing/2014/main" id="{71A5BAD1-0408-308C-5E69-FBBF16850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457" y="4494432"/>
              <a:ext cx="594118" cy="792000"/>
            </a:xfrm>
            <a:prstGeom prst="rect">
              <a:avLst/>
            </a:prstGeom>
          </p:spPr>
        </p:pic>
        <p:pic>
          <p:nvPicPr>
            <p:cNvPr id="122" name="図 121">
              <a:extLst>
                <a:ext uri="{FF2B5EF4-FFF2-40B4-BE49-F238E27FC236}">
                  <a16:creationId xmlns:a16="http://schemas.microsoft.com/office/drawing/2014/main" id="{A24663E0-A1D2-E03B-2F10-F11151561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915920" y="4592310"/>
              <a:ext cx="792000" cy="594000"/>
            </a:xfrm>
            <a:prstGeom prst="rect">
              <a:avLst/>
            </a:prstGeom>
          </p:spPr>
        </p:pic>
        <p:pic>
          <p:nvPicPr>
            <p:cNvPr id="124" name="図 123">
              <a:extLst>
                <a:ext uri="{FF2B5EF4-FFF2-40B4-BE49-F238E27FC236}">
                  <a16:creationId xmlns:a16="http://schemas.microsoft.com/office/drawing/2014/main" id="{B9027837-B556-70F0-0171-0CA6F16D6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713" y="4495048"/>
              <a:ext cx="594000" cy="792000"/>
            </a:xfrm>
            <a:prstGeom prst="rect">
              <a:avLst/>
            </a:prstGeom>
          </p:spPr>
        </p:pic>
        <p:pic>
          <p:nvPicPr>
            <p:cNvPr id="126" name="図 125">
              <a:extLst>
                <a:ext uri="{FF2B5EF4-FFF2-40B4-BE49-F238E27FC236}">
                  <a16:creationId xmlns:a16="http://schemas.microsoft.com/office/drawing/2014/main" id="{951A5C14-927F-BCCA-C95B-AF3AE15C5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010" y="4495856"/>
              <a:ext cx="594067" cy="792000"/>
            </a:xfrm>
            <a:prstGeom prst="rect">
              <a:avLst/>
            </a:prstGeom>
          </p:spPr>
        </p:pic>
        <p:pic>
          <p:nvPicPr>
            <p:cNvPr id="128" name="図 127">
              <a:extLst>
                <a:ext uri="{FF2B5EF4-FFF2-40B4-BE49-F238E27FC236}">
                  <a16:creationId xmlns:a16="http://schemas.microsoft.com/office/drawing/2014/main" id="{868D9E47-6CFA-9283-DBAF-6885385DC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90226" y="4594443"/>
              <a:ext cx="792000" cy="594000"/>
            </a:xfrm>
            <a:prstGeom prst="rect">
              <a:avLst/>
            </a:prstGeom>
          </p:spPr>
        </p:pic>
        <p:pic>
          <p:nvPicPr>
            <p:cNvPr id="130" name="図 129">
              <a:extLst>
                <a:ext uri="{FF2B5EF4-FFF2-40B4-BE49-F238E27FC236}">
                  <a16:creationId xmlns:a16="http://schemas.microsoft.com/office/drawing/2014/main" id="{1993FF92-D44E-361E-FAD5-FE836499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" y="4494708"/>
              <a:ext cx="594056" cy="792000"/>
            </a:xfrm>
            <a:prstGeom prst="rect">
              <a:avLst/>
            </a:prstGeom>
          </p:spPr>
        </p:pic>
        <p:pic>
          <p:nvPicPr>
            <p:cNvPr id="134" name="図 133">
              <a:extLst>
                <a:ext uri="{FF2B5EF4-FFF2-40B4-BE49-F238E27FC236}">
                  <a16:creationId xmlns:a16="http://schemas.microsoft.com/office/drawing/2014/main" id="{9E359B31-6FE0-1FA7-870F-1DB833D6E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6074" y="4494897"/>
              <a:ext cx="594000" cy="792000"/>
            </a:xfrm>
            <a:prstGeom prst="rect">
              <a:avLst/>
            </a:prstGeom>
          </p:spPr>
        </p:pic>
      </p:grpSp>
      <p:pic>
        <p:nvPicPr>
          <p:cNvPr id="27" name="図 26">
            <a:extLst>
              <a:ext uri="{FF2B5EF4-FFF2-40B4-BE49-F238E27FC236}">
                <a16:creationId xmlns:a16="http://schemas.microsoft.com/office/drawing/2014/main" id="{090C47B5-A50C-A3FC-A481-8BC68F32C4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" b="12409"/>
          <a:stretch/>
        </p:blipFill>
        <p:spPr>
          <a:xfrm>
            <a:off x="9000" y="12701"/>
            <a:ext cx="6840000" cy="4484226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4D92FE1E-417C-25C8-67AA-B6B73C634517}"/>
              </a:ext>
            </a:extLst>
          </p:cNvPr>
          <p:cNvSpPr txBox="1"/>
          <p:nvPr/>
        </p:nvSpPr>
        <p:spPr>
          <a:xfrm>
            <a:off x="1167379" y="259358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n w="3175">
                  <a:solidFill>
                    <a:schemeClr val="bg1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2024</a:t>
            </a:r>
            <a:r>
              <a:rPr kumimoji="1" lang="ja-JP" altLang="en-US" sz="1400" dirty="0">
                <a:ln w="3175">
                  <a:solidFill>
                    <a:schemeClr val="bg1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年　　堀田建設</a:t>
            </a:r>
            <a:r>
              <a:rPr kumimoji="1" lang="en-US" altLang="ja-JP" sz="1400" dirty="0">
                <a:ln w="3175">
                  <a:solidFill>
                    <a:schemeClr val="bg1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(</a:t>
            </a:r>
            <a:r>
              <a:rPr kumimoji="1" lang="ja-JP" altLang="en-US" sz="1400" dirty="0">
                <a:ln w="3175">
                  <a:solidFill>
                    <a:schemeClr val="bg1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株</a:t>
            </a:r>
            <a:r>
              <a:rPr kumimoji="1" lang="en-US" altLang="ja-JP" sz="1400" dirty="0">
                <a:ln w="3175">
                  <a:solidFill>
                    <a:schemeClr val="bg1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)</a:t>
            </a:r>
            <a:endParaRPr kumimoji="1" lang="ja-JP" altLang="en-US" sz="1400" dirty="0">
              <a:ln w="3175">
                <a:solidFill>
                  <a:schemeClr val="bg1"/>
                </a:solidFill>
              </a:ln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763D92-76F4-474D-3934-E4BE2BC6E8D4}"/>
              </a:ext>
            </a:extLst>
          </p:cNvPr>
          <p:cNvSpPr txBox="1"/>
          <p:nvPr/>
        </p:nvSpPr>
        <p:spPr>
          <a:xfrm>
            <a:off x="1576432" y="527517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n w="3175">
                  <a:solidFill>
                    <a:schemeClr val="bg1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青川峡キャンピングパーク </a:t>
            </a:r>
            <a:r>
              <a:rPr kumimoji="1" lang="en-US" altLang="ja-JP" dirty="0">
                <a:ln w="3175">
                  <a:solidFill>
                    <a:schemeClr val="bg1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BBQ</a:t>
            </a:r>
            <a:r>
              <a:rPr kumimoji="1" lang="ja-JP" altLang="en-US" dirty="0">
                <a:ln w="3175">
                  <a:solidFill>
                    <a:schemeClr val="bg1"/>
                  </a:solidFill>
                </a:ln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大会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1B0D9AC-E5F2-22F5-278C-A96018CBFDB4}"/>
              </a:ext>
            </a:extLst>
          </p:cNvPr>
          <p:cNvSpPr txBox="1"/>
          <p:nvPr/>
        </p:nvSpPr>
        <p:spPr>
          <a:xfrm>
            <a:off x="6023841" y="4256474"/>
            <a:ext cx="758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  <a:latin typeface="Eras Medium ITC" panose="020B0602030504020804" pitchFamily="34" charset="0"/>
                <a:ea typeface="HGP創英角ﾎﾟｯﾌﾟ体" panose="040B0A00000000000000" pitchFamily="50" charset="-128"/>
              </a:rPr>
              <a:t>2024.5.11</a:t>
            </a:r>
            <a:endParaRPr kumimoji="1" lang="ja-JP" altLang="en-US" sz="1000" dirty="0">
              <a:solidFill>
                <a:schemeClr val="bg1"/>
              </a:solidFill>
              <a:latin typeface="Eras Medium ITC" panose="020B0602030504020804" pitchFamily="34" charset="0"/>
              <a:ea typeface="HGP創英角ﾎﾟｯﾌﾟ体" panose="040B0A00000000000000" pitchFamily="50" charset="-128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1C23B82-79D3-C052-0D5A-7FE6A684B1FF}"/>
              </a:ext>
            </a:extLst>
          </p:cNvPr>
          <p:cNvGrpSpPr/>
          <p:nvPr/>
        </p:nvGrpSpPr>
        <p:grpSpPr>
          <a:xfrm>
            <a:off x="9000" y="5283959"/>
            <a:ext cx="6833866" cy="3847340"/>
            <a:chOff x="12241" y="5285871"/>
            <a:chExt cx="6833866" cy="3847340"/>
          </a:xfrm>
        </p:grpSpPr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8E76609F-3734-BD76-86F7-61225D07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6074" y="6569519"/>
              <a:ext cx="1710000" cy="1282276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6D3D6041-C8AE-F8FF-C9B8-B71D6CF92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660" y="5285871"/>
              <a:ext cx="1710000" cy="1282500"/>
            </a:xfrm>
            <a:prstGeom prst="rect">
              <a:avLst/>
            </a:prstGeom>
          </p:spPr>
        </p:pic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2E81C414-D173-0DC4-80AB-76184BAB0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5" y="6570314"/>
              <a:ext cx="1710000" cy="1282148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DF1D970A-EC14-ABB8-EFEB-77FC718F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1" y="5285986"/>
              <a:ext cx="1710000" cy="1282269"/>
            </a:xfrm>
            <a:prstGeom prst="rect">
              <a:avLst/>
            </a:prstGeom>
          </p:spPr>
        </p:pic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8A43E6BE-FD72-E948-3D55-EDFF9B498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0733" y="6567060"/>
              <a:ext cx="1710000" cy="1282622"/>
            </a:xfrm>
            <a:prstGeom prst="rect">
              <a:avLst/>
            </a:prstGeom>
          </p:spPr>
        </p:pic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17E55B70-EFD7-A725-933E-7389AC8B4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0" y="5285931"/>
              <a:ext cx="1710000" cy="1282381"/>
            </a:xfrm>
            <a:prstGeom prst="rect">
              <a:avLst/>
            </a:prstGeom>
          </p:spPr>
        </p:pic>
        <p:pic>
          <p:nvPicPr>
            <p:cNvPr id="41" name="図 40">
              <a:extLst>
                <a:ext uri="{FF2B5EF4-FFF2-40B4-BE49-F238E27FC236}">
                  <a16:creationId xmlns:a16="http://schemas.microsoft.com/office/drawing/2014/main" id="{BDA198E1-0B63-83AD-AB96-96A075CD4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568" y="5285872"/>
              <a:ext cx="1710000" cy="1282500"/>
            </a:xfrm>
            <a:prstGeom prst="rect">
              <a:avLst/>
            </a:prstGeom>
          </p:spPr>
        </p:pic>
        <p:pic>
          <p:nvPicPr>
            <p:cNvPr id="47" name="図 46">
              <a:extLst>
                <a:ext uri="{FF2B5EF4-FFF2-40B4-BE49-F238E27FC236}">
                  <a16:creationId xmlns:a16="http://schemas.microsoft.com/office/drawing/2014/main" id="{A9EF3212-2E5A-B8DF-E62B-402E7E7C5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107" y="6567137"/>
              <a:ext cx="1710000" cy="1282753"/>
            </a:xfrm>
            <a:prstGeom prst="rect">
              <a:avLst/>
            </a:prstGeom>
          </p:spPr>
        </p:pic>
        <p:pic>
          <p:nvPicPr>
            <p:cNvPr id="45" name="図 44">
              <a:extLst>
                <a:ext uri="{FF2B5EF4-FFF2-40B4-BE49-F238E27FC236}">
                  <a16:creationId xmlns:a16="http://schemas.microsoft.com/office/drawing/2014/main" id="{4521FA48-54C9-CEEC-6E8B-DA11C56DD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107" y="7849935"/>
              <a:ext cx="1710000" cy="1282635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2D37185-B91E-0AC2-2E70-ED8AD2CF3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6074" y="7848256"/>
              <a:ext cx="1710000" cy="12825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CD9986AF-50D5-13B5-1B7B-85949DC3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348" y="7848256"/>
              <a:ext cx="1710000" cy="1282500"/>
            </a:xfrm>
            <a:prstGeom prst="rect">
              <a:avLst/>
            </a:prstGeom>
          </p:spPr>
        </p:pic>
        <p:pic>
          <p:nvPicPr>
            <p:cNvPr id="43" name="図 42">
              <a:extLst>
                <a:ext uri="{FF2B5EF4-FFF2-40B4-BE49-F238E27FC236}">
                  <a16:creationId xmlns:a16="http://schemas.microsoft.com/office/drawing/2014/main" id="{048392D7-508C-0777-7BB7-8F999F326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65" y="7850711"/>
              <a:ext cx="1710000" cy="128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330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193</TotalTime>
  <Words>13</Words>
  <Application>Microsoft Office PowerPoint</Application>
  <PresentationFormat>画面に合わせる (4:3)</PresentationFormat>
  <Paragraphs>3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HGP創英角ﾎﾟｯﾌﾟ体</vt:lpstr>
      <vt:lpstr>Arial</vt:lpstr>
      <vt:lpstr>Calibri</vt:lpstr>
      <vt:lpstr>Calibri Light</vt:lpstr>
      <vt:lpstr>Eras Medium ITC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hottanet</dc:creator>
  <cp:lastModifiedBy>hottanet</cp:lastModifiedBy>
  <cp:revision>12</cp:revision>
  <cp:lastPrinted>2024-05-14T04:30:35Z</cp:lastPrinted>
  <dcterms:created xsi:type="dcterms:W3CDTF">2024-05-14T00:46:40Z</dcterms:created>
  <dcterms:modified xsi:type="dcterms:W3CDTF">2024-05-14T08:14:12Z</dcterms:modified>
</cp:coreProperties>
</file>